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67" r:id="rId4"/>
    <p:sldId id="265" r:id="rId5"/>
    <p:sldId id="266" r:id="rId6"/>
    <p:sldId id="261" r:id="rId7"/>
    <p:sldId id="262" r:id="rId8"/>
    <p:sldId id="263" r:id="rId9"/>
    <p:sldId id="264" r:id="rId10"/>
    <p:sldId id="258" r:id="rId11"/>
    <p:sldId id="271" r:id="rId12"/>
    <p:sldId id="259" r:id="rId13"/>
    <p:sldId id="260" r:id="rId14"/>
    <p:sldId id="268" r:id="rId15"/>
    <p:sldId id="269" r:id="rId16"/>
    <p:sldId id="270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3/7/2014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3/7/2014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3/7/2014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3/7/2014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3/7/2014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3/7/2014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3/7/2014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www.youtube.com/watch?v=90w2RegGf9w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www.youtube.com/watch?v=QLl28avTGpg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s://www.youtube.com/watch?v=uMuJxd2Gpxo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1872208"/>
          </a:xfrm>
        </p:spPr>
        <p:txBody>
          <a:bodyPr>
            <a:normAutofit fontScale="90000"/>
          </a:bodyPr>
          <a:lstStyle/>
          <a:p>
            <a:r>
              <a:rPr lang="en-NZ" sz="6000" b="1" dirty="0" smtClean="0"/>
              <a:t>Welcome to our area assembly in Room 1c</a:t>
            </a:r>
            <a:endParaRPr lang="en-NZ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492896"/>
            <a:ext cx="6400800" cy="1473200"/>
          </a:xfrm>
        </p:spPr>
        <p:txBody>
          <a:bodyPr>
            <a:normAutofit/>
          </a:bodyPr>
          <a:lstStyle/>
          <a:p>
            <a:r>
              <a:rPr lang="en-NZ" sz="4000" dirty="0" smtClean="0"/>
              <a:t>Your presenters are: </a:t>
            </a:r>
          </a:p>
          <a:p>
            <a:r>
              <a:rPr lang="en-NZ" sz="4000" dirty="0" smtClean="0"/>
              <a:t>Nicole and </a:t>
            </a:r>
            <a:r>
              <a:rPr lang="en-NZ" sz="4000" dirty="0" smtClean="0"/>
              <a:t>Cody</a:t>
            </a:r>
            <a:endParaRPr lang="en-NZ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51" b="44749"/>
          <a:stretch/>
        </p:blipFill>
        <p:spPr>
          <a:xfrm>
            <a:off x="508000" y="4293096"/>
            <a:ext cx="8128000" cy="2194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67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Has anyone had a birthday since our last area assembly?</a:t>
            </a:r>
            <a:endParaRPr lang="en-NZ" dirty="0"/>
          </a:p>
        </p:txBody>
      </p:sp>
      <p:pic>
        <p:nvPicPr>
          <p:cNvPr id="1026" name="Picture 2" descr="http://bashfulgiraffeelc.com/wp-content/uploads/2014/01/birthday-cake-happy.jpg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4989" y="2674938"/>
            <a:ext cx="5521960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655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780928"/>
            <a:ext cx="4601633" cy="345122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en-NZ" b="1" dirty="0" smtClean="0"/>
              <a:t>Ben and Dominic are going to share their </a:t>
            </a:r>
            <a:r>
              <a:rPr lang="en-NZ" b="1" dirty="0" err="1" smtClean="0"/>
              <a:t>powerpoint</a:t>
            </a:r>
            <a:r>
              <a:rPr lang="en-NZ" b="1" dirty="0" smtClean="0"/>
              <a:t> about Life Education</a:t>
            </a:r>
            <a:endParaRPr lang="en-NZ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1" y="2780928"/>
            <a:ext cx="2573567" cy="3431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0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082560"/>
          </a:xfrm>
        </p:spPr>
        <p:txBody>
          <a:bodyPr>
            <a:normAutofit/>
          </a:bodyPr>
          <a:lstStyle/>
          <a:p>
            <a:r>
              <a:rPr lang="en-NZ" dirty="0" smtClean="0"/>
              <a:t>Teachers who has been working hard in Year 3?</a:t>
            </a:r>
            <a:endParaRPr lang="en-NZ" dirty="0"/>
          </a:p>
        </p:txBody>
      </p:sp>
      <p:pic>
        <p:nvPicPr>
          <p:cNvPr id="2050" name="Picture 2" descr="http://www.creativecertificates.com/wp-content/uploads/2011/08/award-certificate-spongebo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204864"/>
            <a:ext cx="5868144" cy="4401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3391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2232248"/>
          </a:xfrm>
        </p:spPr>
        <p:txBody>
          <a:bodyPr>
            <a:normAutofit fontScale="90000"/>
          </a:bodyPr>
          <a:lstStyle/>
          <a:p>
            <a:r>
              <a:rPr lang="en-NZ" b="1" dirty="0" smtClean="0">
                <a:solidFill>
                  <a:srgbClr val="FF0000"/>
                </a:solidFill>
              </a:rPr>
              <a:t>Remember to eat all your lunch before you play – it gives you energy for the afternoon and keeps you fit and healthy! </a:t>
            </a:r>
            <a:r>
              <a:rPr lang="en-NZ" dirty="0" smtClean="0"/>
              <a:t>healthy!</a:t>
            </a:r>
            <a:endParaRPr lang="en-NZ" dirty="0"/>
          </a:p>
        </p:txBody>
      </p:sp>
      <p:pic>
        <p:nvPicPr>
          <p:cNvPr id="3074" name="Picture 2" descr="lunchbox hero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350584"/>
            <a:ext cx="4504912" cy="2958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456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124744"/>
            <a:ext cx="7408333" cy="540060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en-GB" sz="3800" b="1" dirty="0" smtClean="0"/>
          </a:p>
          <a:p>
            <a:pPr marL="0" indent="0">
              <a:buNone/>
            </a:pPr>
            <a:r>
              <a:rPr lang="en-GB" sz="3800" b="1" dirty="0" smtClean="0"/>
              <a:t>It’s </a:t>
            </a:r>
            <a:r>
              <a:rPr lang="en-GB" sz="3800" b="1" dirty="0"/>
              <a:t>a song about me</a:t>
            </a:r>
            <a:endParaRPr lang="en-NZ" sz="3800" b="1" dirty="0"/>
          </a:p>
          <a:p>
            <a:pPr marL="0" indent="0">
              <a:buNone/>
            </a:pPr>
            <a:r>
              <a:rPr lang="en-GB" sz="3800" b="1" dirty="0"/>
              <a:t>It’s a song about me</a:t>
            </a:r>
            <a:endParaRPr lang="en-NZ" sz="3800" b="1" dirty="0"/>
          </a:p>
          <a:p>
            <a:pPr marL="0" indent="0">
              <a:buNone/>
            </a:pPr>
            <a:r>
              <a:rPr lang="en-GB" sz="3800" b="1" dirty="0"/>
              <a:t>It’s a song about my individuality </a:t>
            </a:r>
            <a:endParaRPr lang="en-NZ" sz="3800" b="1" dirty="0"/>
          </a:p>
          <a:p>
            <a:pPr marL="0" indent="0">
              <a:buNone/>
            </a:pPr>
            <a:r>
              <a:rPr lang="en-GB" sz="3800" b="1" dirty="0"/>
              <a:t>About the clothes I wear</a:t>
            </a:r>
            <a:endParaRPr lang="en-NZ" sz="3800" b="1" dirty="0"/>
          </a:p>
          <a:p>
            <a:pPr marL="0" indent="0">
              <a:buNone/>
            </a:pPr>
            <a:r>
              <a:rPr lang="en-GB" sz="3800" b="1" dirty="0"/>
              <a:t>About the colour of my hair</a:t>
            </a:r>
            <a:endParaRPr lang="en-NZ" sz="3800" b="1" dirty="0"/>
          </a:p>
          <a:p>
            <a:pPr marL="0" indent="0">
              <a:buNone/>
            </a:pPr>
            <a:r>
              <a:rPr lang="en-GB" sz="3800" b="1" dirty="0"/>
              <a:t>And it’s about who I want to be near</a:t>
            </a:r>
            <a:endParaRPr lang="en-NZ" sz="3800" b="1" dirty="0"/>
          </a:p>
          <a:p>
            <a:pPr marL="0" indent="0">
              <a:buNone/>
            </a:pPr>
            <a:r>
              <a:rPr lang="en-GB" sz="3800" b="1" dirty="0"/>
              <a:t>It’s a song about me</a:t>
            </a:r>
            <a:endParaRPr lang="en-NZ" sz="3800" b="1" dirty="0"/>
          </a:p>
          <a:p>
            <a:pPr marL="0" indent="0">
              <a:buNone/>
            </a:pPr>
            <a:r>
              <a:rPr lang="en-GB" sz="3800" b="1" dirty="0"/>
              <a:t>It’s a song about me</a:t>
            </a:r>
            <a:endParaRPr lang="en-NZ" sz="3800" b="1" dirty="0"/>
          </a:p>
          <a:p>
            <a:pPr marL="0" indent="0">
              <a:buNone/>
            </a:pPr>
            <a:r>
              <a:rPr lang="en-GB" sz="3800" b="1" dirty="0"/>
              <a:t> </a:t>
            </a:r>
            <a:endParaRPr lang="en-NZ" sz="3800" b="1" dirty="0"/>
          </a:p>
          <a:p>
            <a:pPr marL="0" indent="0">
              <a:buNone/>
            </a:pPr>
            <a:r>
              <a:rPr lang="en-GB" sz="3800" b="1" dirty="0"/>
              <a:t>Sometimes I just want to be all by myself</a:t>
            </a:r>
            <a:endParaRPr lang="en-NZ" sz="3800" b="1" dirty="0"/>
          </a:p>
          <a:p>
            <a:pPr marL="0" indent="0">
              <a:buNone/>
            </a:pPr>
            <a:r>
              <a:rPr lang="en-GB" sz="3800" b="1" dirty="0"/>
              <a:t>And sometimes I don’t</a:t>
            </a:r>
            <a:endParaRPr lang="en-NZ" sz="3800" b="1" dirty="0"/>
          </a:p>
          <a:p>
            <a:pPr marL="0" indent="0">
              <a:buNone/>
            </a:pPr>
            <a:r>
              <a:rPr lang="en-GB" sz="3800" b="1" dirty="0"/>
              <a:t>Sometimes we do agree</a:t>
            </a:r>
            <a:endParaRPr lang="en-NZ" sz="3800" b="1" dirty="0"/>
          </a:p>
          <a:p>
            <a:pPr marL="0" indent="0">
              <a:buNone/>
            </a:pPr>
            <a:r>
              <a:rPr lang="en-GB" sz="3800" b="1" dirty="0"/>
              <a:t>And sometimes we don’t</a:t>
            </a:r>
            <a:endParaRPr lang="en-NZ" sz="3800" b="1" dirty="0"/>
          </a:p>
          <a:p>
            <a:pPr marL="0" indent="0">
              <a:buNone/>
            </a:pPr>
            <a:r>
              <a:rPr lang="en-GB" sz="3800" b="1" dirty="0"/>
              <a:t>Sometimes I want to do the same as you</a:t>
            </a:r>
            <a:endParaRPr lang="en-NZ" sz="3800" b="1" dirty="0"/>
          </a:p>
          <a:p>
            <a:pPr marL="0" indent="0">
              <a:buNone/>
            </a:pPr>
            <a:r>
              <a:rPr lang="en-GB" sz="3800" b="1" dirty="0"/>
              <a:t>I might also change my mind!</a:t>
            </a:r>
            <a:endParaRPr lang="en-NZ" sz="3800" b="1" dirty="0"/>
          </a:p>
          <a:p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86416"/>
          </a:xfrm>
        </p:spPr>
        <p:txBody>
          <a:bodyPr/>
          <a:lstStyle/>
          <a:p>
            <a:r>
              <a:rPr lang="en-NZ" b="1" dirty="0" smtClean="0"/>
              <a:t>Individuality</a:t>
            </a:r>
            <a:endParaRPr lang="en-NZ" b="1" dirty="0"/>
          </a:p>
        </p:txBody>
      </p:sp>
    </p:spTree>
    <p:extLst>
      <p:ext uri="{BB962C8B-B14F-4D97-AF65-F5344CB8AC3E}">
        <p14:creationId xmlns:p14="http://schemas.microsoft.com/office/powerpoint/2010/main" val="375888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404664"/>
            <a:ext cx="7408333" cy="572149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b="1" dirty="0"/>
              <a:t>It’s good …</a:t>
            </a:r>
            <a:endParaRPr lang="en-NZ" dirty="0"/>
          </a:p>
          <a:p>
            <a:pPr marL="0" indent="0">
              <a:buNone/>
            </a:pPr>
            <a:r>
              <a:rPr lang="en-GB" b="1" dirty="0"/>
              <a:t>That all our faces aren’t the same</a:t>
            </a:r>
            <a:endParaRPr lang="en-NZ" dirty="0"/>
          </a:p>
          <a:p>
            <a:pPr marL="0" indent="0">
              <a:buNone/>
            </a:pPr>
            <a:r>
              <a:rPr lang="en-GB" b="1" dirty="0"/>
              <a:t>And it’s good …</a:t>
            </a:r>
            <a:endParaRPr lang="en-NZ" dirty="0"/>
          </a:p>
          <a:p>
            <a:pPr marL="0" indent="0">
              <a:buNone/>
            </a:pPr>
            <a:r>
              <a:rPr lang="en-GB" b="1" dirty="0"/>
              <a:t>That we all have a different name</a:t>
            </a:r>
            <a:endParaRPr lang="en-NZ" dirty="0"/>
          </a:p>
          <a:p>
            <a:pPr marL="0" indent="0">
              <a:buNone/>
            </a:pPr>
            <a:r>
              <a:rPr lang="en-GB" b="1" dirty="0"/>
              <a:t>And it’s good …</a:t>
            </a:r>
            <a:endParaRPr lang="en-NZ" dirty="0"/>
          </a:p>
          <a:p>
            <a:pPr marL="0" indent="0">
              <a:buNone/>
            </a:pPr>
            <a:r>
              <a:rPr lang="en-GB" b="1" dirty="0"/>
              <a:t>That we are all a different shape</a:t>
            </a:r>
            <a:endParaRPr lang="en-NZ" dirty="0"/>
          </a:p>
          <a:p>
            <a:pPr marL="0" indent="0">
              <a:buNone/>
            </a:pPr>
            <a:r>
              <a:rPr lang="en-GB" b="1" dirty="0"/>
              <a:t>Tall, short, big, small, in between</a:t>
            </a:r>
            <a:endParaRPr lang="en-NZ" dirty="0"/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GB" b="1" dirty="0"/>
              <a:t>You like …</a:t>
            </a:r>
            <a:endParaRPr lang="en-NZ" dirty="0"/>
          </a:p>
          <a:p>
            <a:pPr marL="0" indent="0">
              <a:buNone/>
            </a:pPr>
            <a:r>
              <a:rPr lang="en-GB" b="1" dirty="0"/>
              <a:t>To eat sardines with jam on top</a:t>
            </a:r>
            <a:endParaRPr lang="en-NZ" dirty="0"/>
          </a:p>
          <a:p>
            <a:pPr marL="0" indent="0">
              <a:buNone/>
            </a:pPr>
            <a:r>
              <a:rPr lang="en-GB" b="1" dirty="0"/>
              <a:t>And I like …</a:t>
            </a:r>
            <a:endParaRPr lang="en-NZ" dirty="0"/>
          </a:p>
          <a:p>
            <a:pPr marL="0" indent="0">
              <a:buNone/>
            </a:pPr>
            <a:r>
              <a:rPr lang="en-GB" b="1" dirty="0"/>
              <a:t>To drink hot chocolate till I pop</a:t>
            </a:r>
            <a:endParaRPr lang="en-NZ" dirty="0"/>
          </a:p>
          <a:p>
            <a:pPr marL="0" indent="0">
              <a:buNone/>
            </a:pPr>
            <a:r>
              <a:rPr lang="en-GB" b="1" dirty="0"/>
              <a:t>And you like …</a:t>
            </a:r>
            <a:endParaRPr lang="en-NZ" dirty="0"/>
          </a:p>
          <a:p>
            <a:pPr marL="0" indent="0">
              <a:buNone/>
            </a:pPr>
            <a:r>
              <a:rPr lang="en-GB" b="1" dirty="0"/>
              <a:t>To spread your toast with marmalade</a:t>
            </a:r>
            <a:endParaRPr lang="en-NZ" dirty="0"/>
          </a:p>
          <a:p>
            <a:pPr marL="0" indent="0">
              <a:buNone/>
            </a:pPr>
            <a:r>
              <a:rPr lang="en-GB" b="1" dirty="0"/>
              <a:t>I’ll try yours if you try mine</a:t>
            </a:r>
            <a:endParaRPr lang="en-NZ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4201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404664"/>
            <a:ext cx="7408333" cy="612068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NZ" sz="4800" dirty="0" smtClean="0"/>
              <a:t>Teachers do you have any notices to share with us?</a:t>
            </a:r>
          </a:p>
          <a:p>
            <a:pPr marL="0" indent="0">
              <a:buNone/>
            </a:pPr>
            <a:endParaRPr lang="en-NZ" sz="4800" dirty="0"/>
          </a:p>
          <a:p>
            <a:pPr marL="0" indent="0">
              <a:buNone/>
            </a:pPr>
            <a:endParaRPr lang="en-NZ" sz="4800" dirty="0" smtClean="0"/>
          </a:p>
          <a:p>
            <a:pPr marL="0" indent="0">
              <a:buNone/>
            </a:pPr>
            <a:endParaRPr lang="en-NZ" sz="4800" dirty="0"/>
          </a:p>
          <a:p>
            <a:pPr marL="0" indent="0">
              <a:buNone/>
            </a:pPr>
            <a:endParaRPr lang="en-NZ" sz="4800" dirty="0" smtClean="0"/>
          </a:p>
          <a:p>
            <a:pPr marL="0" indent="0">
              <a:buNone/>
            </a:pPr>
            <a:r>
              <a:rPr lang="en-NZ" sz="4800" dirty="0" smtClean="0"/>
              <a:t>Thank you for attending our area assembly in 1c!</a:t>
            </a:r>
            <a:endParaRPr lang="en-NZ" sz="4800" dirty="0"/>
          </a:p>
        </p:txBody>
      </p:sp>
      <p:pic>
        <p:nvPicPr>
          <p:cNvPr id="1027" name="Picture 3" descr="http://indesignartandcraft.com/wp-content/uploads/2012/11/kindergarten-teacher-clip-ar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916832"/>
            <a:ext cx="3733800" cy="318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230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 smtClean="0"/>
              <a:t>Let’s Sid Shuffle as we leave!</a:t>
            </a:r>
            <a:endParaRPr lang="en-NZ" b="1" dirty="0"/>
          </a:p>
        </p:txBody>
      </p:sp>
      <p:pic>
        <p:nvPicPr>
          <p:cNvPr id="1026" name="Picture 2" descr="https://encrypted-tbn2.gstatic.com/images?q=tbn:ANd9GcQECn00D4anTB3h2aY3uv6xgSvOyczGMXsliY3eIzvJ3u81NobX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132856"/>
            <a:ext cx="7329385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0583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b="1" dirty="0" smtClean="0"/>
              <a:t>Poems with two voices about ourselves and our personalities</a:t>
            </a:r>
            <a:endParaRPr lang="en-NZ" b="1" dirty="0"/>
          </a:p>
        </p:txBody>
      </p:sp>
      <p:pic>
        <p:nvPicPr>
          <p:cNvPr id="4" name="Picture 3" descr="http://www.nacch.com/_Media/chf-cartoon-kids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013176"/>
            <a:ext cx="8760644" cy="1501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43608" y="2132856"/>
            <a:ext cx="684076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b="1" dirty="0" smtClean="0"/>
              <a:t>Poems by: </a:t>
            </a:r>
          </a:p>
          <a:p>
            <a:r>
              <a:rPr lang="en-NZ" sz="4000" dirty="0" err="1" smtClean="0"/>
              <a:t>Braetyn</a:t>
            </a:r>
            <a:r>
              <a:rPr lang="en-NZ" sz="4000" dirty="0" smtClean="0"/>
              <a:t> and Kimberley</a:t>
            </a:r>
          </a:p>
          <a:p>
            <a:r>
              <a:rPr lang="en-NZ" sz="4000" dirty="0" smtClean="0"/>
              <a:t>David and Ryan</a:t>
            </a:r>
          </a:p>
          <a:p>
            <a:r>
              <a:rPr lang="en-NZ" sz="4000" dirty="0" smtClean="0"/>
              <a:t>Hailey-Jade and Judy</a:t>
            </a:r>
          </a:p>
          <a:p>
            <a:endParaRPr lang="en-NZ" sz="4000" dirty="0"/>
          </a:p>
        </p:txBody>
      </p:sp>
    </p:spTree>
    <p:extLst>
      <p:ext uri="{BB962C8B-B14F-4D97-AF65-F5344CB8AC3E}">
        <p14:creationId xmlns:p14="http://schemas.microsoft.com/office/powerpoint/2010/main" val="311909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395536" y="548680"/>
            <a:ext cx="4103311" cy="55778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NZ" b="1" dirty="0"/>
              <a:t>Our poem is about how we are different and the same!</a:t>
            </a:r>
            <a:endParaRPr lang="en-NZ" dirty="0"/>
          </a:p>
          <a:p>
            <a:pPr marL="0" indent="0">
              <a:buNone/>
            </a:pPr>
            <a:r>
              <a:rPr lang="en-NZ" b="1" dirty="0"/>
              <a:t>By Kimberley and </a:t>
            </a:r>
            <a:r>
              <a:rPr lang="en-NZ" b="1" dirty="0" err="1" smtClean="0"/>
              <a:t>Braetyn</a:t>
            </a:r>
            <a:endParaRPr lang="en-NZ" b="1" dirty="0" smtClean="0"/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dirty="0"/>
              <a:t>I have medium black smooth hair.</a:t>
            </a:r>
          </a:p>
          <a:p>
            <a:pPr marL="0" indent="0">
              <a:buNone/>
            </a:pPr>
            <a:r>
              <a:rPr lang="en-NZ" dirty="0"/>
              <a:t>My hair is brown and smooth. </a:t>
            </a:r>
          </a:p>
          <a:p>
            <a:pPr marL="0" indent="0">
              <a:buNone/>
            </a:pPr>
            <a:r>
              <a:rPr lang="en-NZ" dirty="0"/>
              <a:t>Our family came from China.</a:t>
            </a:r>
          </a:p>
          <a:p>
            <a:pPr marL="0" indent="0">
              <a:buNone/>
            </a:pPr>
            <a:r>
              <a:rPr lang="en-NZ" dirty="0"/>
              <a:t>Our family comes from New Zealand. </a:t>
            </a:r>
          </a:p>
          <a:p>
            <a:pPr marL="0" indent="0">
              <a:buNone/>
            </a:pPr>
            <a:r>
              <a:rPr lang="en-NZ" dirty="0"/>
              <a:t>We have </a:t>
            </a:r>
            <a:r>
              <a:rPr lang="en-NZ" dirty="0" err="1"/>
              <a:t>Wakaaranga</a:t>
            </a:r>
            <a:r>
              <a:rPr lang="en-NZ" dirty="0"/>
              <a:t> on our shirts. </a:t>
            </a:r>
          </a:p>
          <a:p>
            <a:pPr marL="0" indent="0">
              <a:buNone/>
            </a:pPr>
            <a:r>
              <a:rPr lang="en-NZ" dirty="0"/>
              <a:t> </a:t>
            </a:r>
          </a:p>
          <a:p>
            <a:pPr marL="0" indent="0">
              <a:buNone/>
            </a:pPr>
            <a:r>
              <a:rPr lang="en-NZ" dirty="0"/>
              <a:t>I speak Chinese at home. </a:t>
            </a:r>
          </a:p>
          <a:p>
            <a:pPr marL="0" indent="0">
              <a:buNone/>
            </a:pPr>
            <a:r>
              <a:rPr lang="en-NZ" dirty="0"/>
              <a:t>I speak half Maori. </a:t>
            </a:r>
          </a:p>
          <a:p>
            <a:pPr marL="0" indent="0">
              <a:buNone/>
            </a:pPr>
            <a:r>
              <a:rPr lang="en-NZ" dirty="0"/>
              <a:t>My family live at 222 </a:t>
            </a:r>
            <a:r>
              <a:rPr lang="en-NZ" dirty="0" err="1"/>
              <a:t>Tripole</a:t>
            </a:r>
            <a:r>
              <a:rPr lang="en-NZ" dirty="0"/>
              <a:t> Road. </a:t>
            </a:r>
          </a:p>
          <a:p>
            <a:pPr marL="0" indent="0">
              <a:buNone/>
            </a:pPr>
            <a:r>
              <a:rPr lang="en-NZ" dirty="0"/>
              <a:t>My family live at 8 Imogene Way. </a:t>
            </a:r>
          </a:p>
          <a:p>
            <a:pPr marL="0" indent="0">
              <a:buNone/>
            </a:pPr>
            <a:r>
              <a:rPr lang="en-NZ" dirty="0"/>
              <a:t>We both like doing maths. </a:t>
            </a:r>
          </a:p>
        </p:txBody>
      </p:sp>
      <p:pic>
        <p:nvPicPr>
          <p:cNvPr id="7" name="Content Placeholder 6"/>
          <p:cNvPicPr>
            <a:picLocks noGrp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916832"/>
            <a:ext cx="3822700" cy="286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40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323528" y="476672"/>
            <a:ext cx="4175319" cy="564980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NZ" b="1" dirty="0"/>
              <a:t>Our poem is about what we like</a:t>
            </a:r>
            <a:endParaRPr lang="en-NZ" dirty="0"/>
          </a:p>
          <a:p>
            <a:pPr marL="0" indent="0">
              <a:buNone/>
            </a:pPr>
            <a:r>
              <a:rPr lang="en-NZ" b="1" dirty="0"/>
              <a:t>By David and Ryan</a:t>
            </a:r>
            <a:endParaRPr lang="en-NZ" dirty="0"/>
          </a:p>
          <a:p>
            <a:r>
              <a:rPr lang="en-NZ" b="1" dirty="0"/>
              <a:t> </a:t>
            </a:r>
            <a:endParaRPr lang="en-NZ" dirty="0"/>
          </a:p>
          <a:p>
            <a:pPr marL="0" indent="0">
              <a:buNone/>
            </a:pPr>
            <a:r>
              <a:rPr lang="en-NZ" dirty="0"/>
              <a:t>I like to swim, it makes me cool.</a:t>
            </a:r>
          </a:p>
          <a:p>
            <a:pPr marL="0" indent="0">
              <a:buNone/>
            </a:pPr>
            <a:r>
              <a:rPr lang="en-NZ" dirty="0"/>
              <a:t>My hero is Raving Rabbits.</a:t>
            </a:r>
          </a:p>
          <a:p>
            <a:pPr marL="0" indent="0">
              <a:buNone/>
            </a:pPr>
            <a:r>
              <a:rPr lang="en-NZ" dirty="0"/>
              <a:t>Watching clouds is fun.</a:t>
            </a:r>
          </a:p>
          <a:p>
            <a:pPr marL="0" indent="0">
              <a:buNone/>
            </a:pPr>
            <a:r>
              <a:rPr lang="en-NZ" dirty="0"/>
              <a:t>Going to the movies is amazing. </a:t>
            </a:r>
          </a:p>
          <a:p>
            <a:pPr marL="0" indent="0">
              <a:buNone/>
            </a:pPr>
            <a:r>
              <a:rPr lang="en-NZ" dirty="0"/>
              <a:t>That’s what we like to do. </a:t>
            </a: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dirty="0"/>
              <a:t>My favourite food is macaroni cheese,</a:t>
            </a:r>
          </a:p>
          <a:p>
            <a:pPr marL="0" indent="0">
              <a:buNone/>
            </a:pPr>
            <a:r>
              <a:rPr lang="en-NZ" dirty="0"/>
              <a:t>Mine too.</a:t>
            </a:r>
          </a:p>
          <a:p>
            <a:pPr marL="0" indent="0">
              <a:buNone/>
            </a:pPr>
            <a:r>
              <a:rPr lang="en-NZ" dirty="0"/>
              <a:t>My second favourite would be cookies. </a:t>
            </a:r>
          </a:p>
          <a:p>
            <a:pPr marL="0" indent="0">
              <a:buNone/>
            </a:pPr>
            <a:r>
              <a:rPr lang="en-NZ" dirty="0"/>
              <a:t>F</a:t>
            </a:r>
            <a:r>
              <a:rPr lang="en-NZ" dirty="0" smtClean="0"/>
              <a:t>anta </a:t>
            </a:r>
            <a:r>
              <a:rPr lang="en-NZ" dirty="0"/>
              <a:t>is my favourite drink. </a:t>
            </a:r>
          </a:p>
          <a:p>
            <a:pPr marL="0" indent="0">
              <a:buNone/>
            </a:pPr>
            <a:r>
              <a:rPr lang="en-NZ" dirty="0"/>
              <a:t>We are not like each other. </a:t>
            </a:r>
          </a:p>
          <a:p>
            <a:endParaRPr lang="en-NZ" dirty="0"/>
          </a:p>
        </p:txBody>
      </p:sp>
      <p:pic>
        <p:nvPicPr>
          <p:cNvPr id="7" name="Content Placeholder 6"/>
          <p:cNvPicPr>
            <a:picLocks noGrp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844824"/>
            <a:ext cx="3822700" cy="286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49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323528" y="620688"/>
            <a:ext cx="4175319" cy="550579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NZ" b="1" dirty="0"/>
              <a:t>Our poem is all about us</a:t>
            </a:r>
            <a:endParaRPr lang="en-NZ" dirty="0"/>
          </a:p>
          <a:p>
            <a:pPr marL="0" indent="0">
              <a:buNone/>
            </a:pPr>
            <a:r>
              <a:rPr lang="en-NZ" b="1" dirty="0"/>
              <a:t>By Hailey-Jade and Judy</a:t>
            </a:r>
            <a:endParaRPr lang="en-NZ" dirty="0"/>
          </a:p>
          <a:p>
            <a:pPr marL="0" indent="0">
              <a:buNone/>
            </a:pPr>
            <a:r>
              <a:rPr lang="en-NZ" b="1" dirty="0"/>
              <a:t> </a:t>
            </a:r>
            <a:endParaRPr lang="en-NZ" dirty="0"/>
          </a:p>
          <a:p>
            <a:pPr marL="0" indent="0">
              <a:buNone/>
            </a:pPr>
            <a:r>
              <a:rPr lang="en-NZ" dirty="0"/>
              <a:t>My hair is black and I have pony-tails.</a:t>
            </a:r>
          </a:p>
          <a:p>
            <a:pPr marL="0" indent="0">
              <a:buNone/>
            </a:pPr>
            <a:r>
              <a:rPr lang="en-NZ" dirty="0"/>
              <a:t>I have short brown hair in a pony-tail. </a:t>
            </a:r>
          </a:p>
          <a:p>
            <a:pPr marL="0" indent="0">
              <a:buNone/>
            </a:pPr>
            <a:r>
              <a:rPr lang="en-NZ" dirty="0"/>
              <a:t>Dark brown is my eye colour.</a:t>
            </a:r>
          </a:p>
          <a:p>
            <a:pPr marL="0" indent="0">
              <a:buNone/>
            </a:pPr>
            <a:r>
              <a:rPr lang="en-NZ" dirty="0"/>
              <a:t>Hazel is my eye colour.</a:t>
            </a:r>
          </a:p>
          <a:p>
            <a:pPr marL="0" indent="0">
              <a:buNone/>
            </a:pPr>
            <a:r>
              <a:rPr lang="en-NZ" dirty="0"/>
              <a:t>We are both girls.  </a:t>
            </a: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r>
              <a:rPr lang="en-NZ" dirty="0"/>
              <a:t>I have thirteen people in my family.</a:t>
            </a:r>
          </a:p>
          <a:p>
            <a:pPr marL="0" indent="0">
              <a:buNone/>
            </a:pPr>
            <a:r>
              <a:rPr lang="en-NZ" dirty="0"/>
              <a:t>My family has six people. </a:t>
            </a:r>
          </a:p>
          <a:p>
            <a:pPr marL="0" indent="0">
              <a:buNone/>
            </a:pPr>
            <a:r>
              <a:rPr lang="en-NZ" dirty="0"/>
              <a:t>The people that I live with is my mum &amp; dad</a:t>
            </a:r>
          </a:p>
          <a:p>
            <a:pPr marL="0" indent="0">
              <a:buNone/>
            </a:pPr>
            <a:r>
              <a:rPr lang="en-NZ" dirty="0"/>
              <a:t>People that I live with-my sisters, mum &amp; dad</a:t>
            </a:r>
          </a:p>
          <a:p>
            <a:pPr marL="0" indent="0">
              <a:buNone/>
            </a:pPr>
            <a:r>
              <a:rPr lang="en-NZ" dirty="0"/>
              <a:t>We have special families.</a:t>
            </a:r>
          </a:p>
        </p:txBody>
      </p:sp>
      <p:pic>
        <p:nvPicPr>
          <p:cNvPr id="13" name="Content Placeholder 12"/>
          <p:cNvPicPr>
            <a:picLocks noGrp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844824"/>
            <a:ext cx="3822700" cy="286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50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484784"/>
            <a:ext cx="7408333" cy="464137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NZ" sz="3600" b="1" dirty="0"/>
              <a:t>Looks don't really matter</a:t>
            </a:r>
          </a:p>
          <a:p>
            <a:pPr marL="0" indent="0">
              <a:buNone/>
            </a:pPr>
            <a:r>
              <a:rPr lang="en-NZ" sz="3600" b="1" dirty="0"/>
              <a:t>It's what you are that counts</a:t>
            </a:r>
          </a:p>
          <a:p>
            <a:pPr marL="0" indent="0">
              <a:buNone/>
            </a:pPr>
            <a:r>
              <a:rPr lang="en-NZ" sz="3600" b="1" dirty="0"/>
              <a:t>And what you are isn't measured</a:t>
            </a:r>
          </a:p>
          <a:p>
            <a:pPr marL="0" indent="0">
              <a:buNone/>
            </a:pPr>
            <a:r>
              <a:rPr lang="en-NZ" sz="3600" b="1" dirty="0" smtClean="0"/>
              <a:t>By </a:t>
            </a:r>
            <a:r>
              <a:rPr lang="en-NZ" sz="3600" b="1" dirty="0"/>
              <a:t>the size of your bank account.</a:t>
            </a:r>
          </a:p>
          <a:p>
            <a:pPr marL="0" indent="0">
              <a:buNone/>
            </a:pPr>
            <a:endParaRPr lang="en-NZ" sz="3600" b="1" dirty="0" smtClean="0"/>
          </a:p>
          <a:p>
            <a:pPr marL="0" indent="0">
              <a:buNone/>
            </a:pPr>
            <a:r>
              <a:rPr lang="en-NZ" sz="3600" b="1" dirty="0" smtClean="0"/>
              <a:t>And </a:t>
            </a:r>
            <a:r>
              <a:rPr lang="en-NZ" sz="3600" b="1" dirty="0"/>
              <a:t>it isn't brains or talent</a:t>
            </a:r>
          </a:p>
          <a:p>
            <a:pPr marL="0" indent="0">
              <a:buNone/>
            </a:pPr>
            <a:r>
              <a:rPr lang="en-NZ" sz="3600" b="1" dirty="0"/>
              <a:t>Or fame or fortune you see</a:t>
            </a:r>
          </a:p>
          <a:p>
            <a:pPr marL="0" indent="0">
              <a:buNone/>
            </a:pPr>
            <a:r>
              <a:rPr lang="en-NZ" sz="3600" b="1" dirty="0"/>
              <a:t>The thing that makes you special</a:t>
            </a:r>
          </a:p>
          <a:p>
            <a:pPr marL="0" indent="0">
              <a:buNone/>
            </a:pPr>
            <a:r>
              <a:rPr lang="en-NZ" sz="3600" b="1" dirty="0"/>
              <a:t>Is your PERSONALITY</a:t>
            </a:r>
            <a:r>
              <a:rPr lang="en-NZ" sz="3600" b="1" dirty="0" smtClean="0"/>
              <a:t>.</a:t>
            </a:r>
            <a:endParaRPr lang="en-NZ" sz="36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14408"/>
          </a:xfrm>
        </p:spPr>
        <p:txBody>
          <a:bodyPr>
            <a:normAutofit fontScale="90000"/>
          </a:bodyPr>
          <a:lstStyle/>
          <a:p>
            <a:r>
              <a:rPr lang="en-NZ" b="1" dirty="0" smtClean="0"/>
              <a:t>Personality</a:t>
            </a:r>
            <a:endParaRPr lang="en-NZ" b="1" dirty="0"/>
          </a:p>
        </p:txBody>
      </p:sp>
    </p:spTree>
    <p:extLst>
      <p:ext uri="{BB962C8B-B14F-4D97-AF65-F5344CB8AC3E}">
        <p14:creationId xmlns:p14="http://schemas.microsoft.com/office/powerpoint/2010/main" val="119417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2204864"/>
            <a:ext cx="8424936" cy="43204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NZ" sz="2800" b="1" dirty="0"/>
              <a:t>PERSONALITY, PERSONALITY</a:t>
            </a:r>
          </a:p>
          <a:p>
            <a:pPr marL="0" indent="0">
              <a:buNone/>
            </a:pPr>
            <a:r>
              <a:rPr lang="en-NZ" sz="2800" b="1" dirty="0"/>
              <a:t>That's what makes you, you</a:t>
            </a:r>
          </a:p>
          <a:p>
            <a:pPr marL="0" indent="0">
              <a:buNone/>
            </a:pPr>
            <a:r>
              <a:rPr lang="en-NZ" sz="2800" b="1" dirty="0"/>
              <a:t>And that's what makes me, me</a:t>
            </a:r>
          </a:p>
          <a:p>
            <a:pPr marL="0" indent="0">
              <a:buNone/>
            </a:pPr>
            <a:r>
              <a:rPr lang="en-NZ" sz="2800" b="1" dirty="0"/>
              <a:t>PERSONALITY, we're as different as can be</a:t>
            </a:r>
          </a:p>
          <a:p>
            <a:pPr marL="0" indent="0">
              <a:buNone/>
            </a:pPr>
            <a:r>
              <a:rPr lang="en-NZ" sz="2800" b="1" dirty="0"/>
              <a:t>And the thing that makes you special</a:t>
            </a:r>
          </a:p>
          <a:p>
            <a:pPr marL="0" indent="0">
              <a:buNone/>
            </a:pPr>
            <a:r>
              <a:rPr lang="en-NZ" sz="2800" b="1" dirty="0"/>
              <a:t>Is your PERSONALITY</a:t>
            </a:r>
            <a:r>
              <a:rPr lang="en-NZ" sz="2800" b="1" dirty="0" smtClean="0"/>
              <a:t>.</a:t>
            </a:r>
            <a:endParaRPr lang="en-NZ" sz="2800" b="1" dirty="0"/>
          </a:p>
        </p:txBody>
      </p:sp>
    </p:spTree>
    <p:extLst>
      <p:ext uri="{BB962C8B-B14F-4D97-AF65-F5344CB8AC3E}">
        <p14:creationId xmlns:p14="http://schemas.microsoft.com/office/powerpoint/2010/main" val="2126562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548680"/>
            <a:ext cx="7408333" cy="5577483"/>
          </a:xfrm>
        </p:spPr>
        <p:txBody>
          <a:bodyPr/>
          <a:lstStyle/>
          <a:p>
            <a:pPr marL="0" indent="0">
              <a:buNone/>
            </a:pPr>
            <a:r>
              <a:rPr lang="en-NZ" sz="3200" b="1" dirty="0"/>
              <a:t>There's no point being jealous</a:t>
            </a:r>
          </a:p>
          <a:p>
            <a:pPr marL="0" indent="0">
              <a:buNone/>
            </a:pPr>
            <a:r>
              <a:rPr lang="en-NZ" sz="3200" b="1" dirty="0"/>
              <a:t>Wishing you could be somebody else</a:t>
            </a:r>
          </a:p>
          <a:p>
            <a:pPr marL="0" indent="0">
              <a:buNone/>
            </a:pPr>
            <a:r>
              <a:rPr lang="en-NZ" sz="3200" b="1" dirty="0"/>
              <a:t>If you try too hard to be something you're not</a:t>
            </a:r>
          </a:p>
          <a:p>
            <a:pPr marL="0" indent="0">
              <a:buNone/>
            </a:pPr>
            <a:r>
              <a:rPr lang="en-NZ" sz="3200" b="1" dirty="0"/>
              <a:t>You'll forget how to be yourself.</a:t>
            </a:r>
          </a:p>
          <a:p>
            <a:pPr marL="0" indent="0">
              <a:buNone/>
            </a:pPr>
            <a:r>
              <a:rPr lang="en-NZ" sz="3200" b="1" dirty="0"/>
              <a:t>And it's what you are that's important</a:t>
            </a:r>
          </a:p>
          <a:p>
            <a:pPr marL="0" indent="0">
              <a:buNone/>
            </a:pPr>
            <a:r>
              <a:rPr lang="en-NZ" sz="3200" b="1" dirty="0"/>
              <a:t>Not what you seem to be</a:t>
            </a:r>
          </a:p>
          <a:p>
            <a:pPr marL="0" indent="0">
              <a:buNone/>
            </a:pPr>
            <a:r>
              <a:rPr lang="en-NZ" sz="3200" b="1" dirty="0"/>
              <a:t>And the thing that makes you special</a:t>
            </a:r>
          </a:p>
          <a:p>
            <a:pPr marL="0" indent="0">
              <a:buNone/>
            </a:pPr>
            <a:r>
              <a:rPr lang="en-NZ" sz="3200" b="1" dirty="0"/>
              <a:t>Is your PERSONALITY.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65258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8" y="476672"/>
            <a:ext cx="8208912" cy="55054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NZ" sz="3200" b="1" dirty="0"/>
              <a:t>PERSONALITY, PERSONALITY</a:t>
            </a:r>
          </a:p>
          <a:p>
            <a:pPr marL="0" indent="0">
              <a:buNone/>
            </a:pPr>
            <a:r>
              <a:rPr lang="en-NZ" sz="3200" b="1" dirty="0"/>
              <a:t>That's what makes you, you</a:t>
            </a:r>
          </a:p>
          <a:p>
            <a:pPr marL="0" indent="0">
              <a:buNone/>
            </a:pPr>
            <a:r>
              <a:rPr lang="en-NZ" sz="3200" b="1" dirty="0"/>
              <a:t>And that's what makes me, me</a:t>
            </a:r>
          </a:p>
          <a:p>
            <a:pPr marL="0" indent="0">
              <a:buNone/>
            </a:pPr>
            <a:r>
              <a:rPr lang="en-NZ" sz="3200" b="1" dirty="0"/>
              <a:t>PERSONALITY, we're as different as can be</a:t>
            </a:r>
          </a:p>
          <a:p>
            <a:pPr marL="0" indent="0">
              <a:buNone/>
            </a:pPr>
            <a:r>
              <a:rPr lang="en-NZ" sz="3200" b="1" dirty="0"/>
              <a:t>And the thing that makes you special</a:t>
            </a:r>
          </a:p>
          <a:p>
            <a:pPr marL="0" indent="0">
              <a:buNone/>
            </a:pPr>
            <a:r>
              <a:rPr lang="en-NZ" sz="3200" b="1" dirty="0"/>
              <a:t>Is your PERSONALITY</a:t>
            </a:r>
            <a:r>
              <a:rPr lang="en-NZ" sz="3200" b="1" dirty="0" smtClean="0"/>
              <a:t>.    </a:t>
            </a:r>
            <a:r>
              <a:rPr lang="en-NZ" sz="3200" b="1" dirty="0" smtClean="0">
                <a:solidFill>
                  <a:srgbClr val="FF0000"/>
                </a:solidFill>
              </a:rPr>
              <a:t>REPEAT</a:t>
            </a:r>
            <a:endParaRPr lang="en-NZ" sz="32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NZ" sz="3200" b="1" dirty="0" smtClean="0"/>
          </a:p>
          <a:p>
            <a:pPr marL="0" indent="0">
              <a:buNone/>
            </a:pPr>
            <a:r>
              <a:rPr lang="en-NZ" sz="3200" b="1" dirty="0" smtClean="0"/>
              <a:t>PERSONALITY</a:t>
            </a:r>
            <a:r>
              <a:rPr lang="en-NZ" sz="3200" b="1" dirty="0"/>
              <a:t>, PERSONALITY</a:t>
            </a:r>
          </a:p>
          <a:p>
            <a:pPr marL="0" indent="0">
              <a:buNone/>
            </a:pPr>
            <a:r>
              <a:rPr lang="en-NZ" sz="3200" b="1" dirty="0"/>
              <a:t>That's what makes you, you</a:t>
            </a:r>
          </a:p>
          <a:p>
            <a:pPr marL="0" indent="0">
              <a:buNone/>
            </a:pPr>
            <a:r>
              <a:rPr lang="en-NZ" sz="3200" b="1" dirty="0"/>
              <a:t>And that's what makes me, </a:t>
            </a:r>
            <a:r>
              <a:rPr lang="en-NZ" sz="3200" b="1" dirty="0" smtClean="0"/>
              <a:t>me</a:t>
            </a:r>
            <a:endParaRPr lang="en-NZ" sz="3200" b="1" dirty="0"/>
          </a:p>
        </p:txBody>
      </p:sp>
    </p:spTree>
    <p:extLst>
      <p:ext uri="{BB962C8B-B14F-4D97-AF65-F5344CB8AC3E}">
        <p14:creationId xmlns:p14="http://schemas.microsoft.com/office/powerpoint/2010/main" val="90728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322</TotalTime>
  <Words>507</Words>
  <Application>Microsoft Office PowerPoint</Application>
  <PresentationFormat>On-screen Show (4:3)</PresentationFormat>
  <Paragraphs>127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Waveform</vt:lpstr>
      <vt:lpstr>Welcome to our area assembly in Room 1c</vt:lpstr>
      <vt:lpstr>Poems with two voices about ourselves and our personalities</vt:lpstr>
      <vt:lpstr>PowerPoint Presentation</vt:lpstr>
      <vt:lpstr>PowerPoint Presentation</vt:lpstr>
      <vt:lpstr>PowerPoint Presentation</vt:lpstr>
      <vt:lpstr>Personality</vt:lpstr>
      <vt:lpstr>PowerPoint Presentation</vt:lpstr>
      <vt:lpstr>PowerPoint Presentation</vt:lpstr>
      <vt:lpstr>PowerPoint Presentation</vt:lpstr>
      <vt:lpstr>Has anyone had a birthday since our last area assembly?</vt:lpstr>
      <vt:lpstr>Ben and Dominic are going to share their powerpoint about Life Education</vt:lpstr>
      <vt:lpstr>Teachers who has been working hard in Year 3?</vt:lpstr>
      <vt:lpstr>Remember to eat all your lunch before you play – it gives you energy for the afternoon and keeps you fit and healthy! healthy!</vt:lpstr>
      <vt:lpstr>Individuality</vt:lpstr>
      <vt:lpstr>PowerPoint Presentation</vt:lpstr>
      <vt:lpstr>PowerPoint Presentation</vt:lpstr>
      <vt:lpstr>Let’s Sid Shuffle as we leave!</vt:lpstr>
    </vt:vector>
  </TitlesOfParts>
  <Company>Ministry of Education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our area assembly in Room 1c</dc:title>
  <dc:creator>Morgan</dc:creator>
  <cp:lastModifiedBy>Morgan</cp:lastModifiedBy>
  <cp:revision>17</cp:revision>
  <dcterms:created xsi:type="dcterms:W3CDTF">2014-02-28T00:17:49Z</dcterms:created>
  <dcterms:modified xsi:type="dcterms:W3CDTF">2014-03-06T19:54:43Z</dcterms:modified>
</cp:coreProperties>
</file>